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15F"/>
    <a:srgbClr val="CC0066"/>
    <a:srgbClr val="FF9900"/>
    <a:srgbClr val="002864"/>
    <a:srgbClr val="586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19.11.2012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19.11.2012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19.11.2012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19.11.2012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19.11.2012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19.11.2012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19.11.2012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19.11.2012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55875" cy="5328591"/>
          </a:xfrm>
          <a:solidFill>
            <a:srgbClr val="CC0066"/>
          </a:solidFill>
        </p:spPr>
        <p:txBody>
          <a:bodyPr>
            <a:normAutofit/>
          </a:bodyPr>
          <a:lstStyle/>
          <a:p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Muster </a:t>
            </a:r>
            <a:r>
              <a:rPr lang="de-DE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-Präsentation </a:t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(Arial 35/4 2 </a:t>
            </a:r>
            <a:r>
              <a:rPr lang="de-DE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Muster Untertitel (</a:t>
            </a:r>
            <a:r>
              <a:rPr lang="de-DE" sz="3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20/34 </a:t>
            </a:r>
            <a:r>
              <a:rPr lang="de-DE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59315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2332"/>
            <a:ext cx="378571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59315F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187838" cy="457763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12.10.2012 						    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0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59315F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187838" cy="457763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12.10.2012 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36096" y="1340768"/>
            <a:ext cx="3240360" cy="47525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12160" y="2420888"/>
            <a:ext cx="145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oder Grafik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6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59315F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187838" cy="457763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12.10.2012 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3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59315F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187838" cy="457763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12.10.2012 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67544" y="1340768"/>
            <a:ext cx="8208912" cy="47525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979712" y="27809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</a:t>
            </a:r>
          </a:p>
          <a:p>
            <a:r>
              <a:rPr lang="de-DE" dirty="0" smtClean="0"/>
              <a:t>oder Grafik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59315F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2187838" cy="457763"/>
          </a:xfrm>
          <a:prstGeom prst="rect">
            <a:avLst/>
          </a:prstGeom>
        </p:spPr>
      </p:pic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12.10.2012 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868144" y="1412776"/>
            <a:ext cx="2808312" cy="29523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300192" y="2204864"/>
            <a:ext cx="972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oder Grafik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Muster Powerpoint-Präsentation  (Arial 35/4 2 pt)  Muster Untertitel (Arial 20/34 pt)</vt:lpstr>
      <vt:lpstr>Kurze oder lange Überschrift (Arial 20 pt)</vt:lpstr>
      <vt:lpstr>Kurze oder lange Überschrift (Arial 20 pt)</vt:lpstr>
      <vt:lpstr>Kurze oder lange Überschrift (Arial 20 pt)</vt:lpstr>
      <vt:lpstr>Kurze oder lange Überschrift (Arial 20 pt)</vt:lpstr>
      <vt:lpstr>Kurze oder lange Überschrift (Arial 20 pt)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dv</cp:lastModifiedBy>
  <cp:revision>9</cp:revision>
  <cp:lastPrinted>2012-10-12T11:56:46Z</cp:lastPrinted>
  <dcterms:modified xsi:type="dcterms:W3CDTF">2012-11-19T20:32:30Z</dcterms:modified>
</cp:coreProperties>
</file>